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8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6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9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5C815-3F60-46FF-B5E7-6714559D6B06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2869-9B3A-4F80-872E-493D73D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7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 carving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6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Carving is generally the act of shaping something from the materials by scraping some portions with the help of the available tools.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4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place a bar of soap on a sheet of paper and trace its outline. Within the outline on the paper, draw your design and cut it out. Place the design on the bar of soap. Then, use a pencil to lightly carve the outline of your design into the soap.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1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743325" cy="499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05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71600"/>
            <a:ext cx="3825237" cy="477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00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90600"/>
            <a:ext cx="3595688" cy="477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9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90600"/>
            <a:ext cx="3667125" cy="491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19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502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55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86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Soap carving</vt:lpstr>
      <vt:lpstr>Introduction</vt:lpstr>
      <vt:lpstr>PowerPoint Presentation</vt:lpstr>
      <vt:lpstr>For example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 carving</dc:title>
  <dc:creator>Sobia</dc:creator>
  <cp:lastModifiedBy>Sobia</cp:lastModifiedBy>
  <cp:revision>1</cp:revision>
  <dcterms:created xsi:type="dcterms:W3CDTF">2020-05-13T11:48:23Z</dcterms:created>
  <dcterms:modified xsi:type="dcterms:W3CDTF">2020-05-13T11:53:09Z</dcterms:modified>
</cp:coreProperties>
</file>